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COM CRISTO NO BARCO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BARCO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Cristo no barco, </a:t>
            </a:r>
          </a:p>
          <a:p>
            <a:r>
              <a:rPr lang="pt-BR" dirty="0"/>
              <a:t>tudo vai muito bem, </a:t>
            </a:r>
          </a:p>
          <a:p>
            <a:r>
              <a:rPr lang="pt-BR" dirty="0"/>
              <a:t>Vai muito bem, vai muito bem.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BARCO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101161A-0F7C-4074-9344-0CC0F23E83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Cristo no barco, </a:t>
            </a:r>
          </a:p>
          <a:p>
            <a:r>
              <a:rPr lang="pt-BR" dirty="0"/>
              <a:t>tudo vai muito bem, </a:t>
            </a:r>
          </a:p>
          <a:p>
            <a:r>
              <a:rPr lang="pt-BR" dirty="0"/>
              <a:t>e passa o temporal. </a:t>
            </a:r>
          </a:p>
        </p:txBody>
      </p:sp>
    </p:spTree>
    <p:extLst>
      <p:ext uri="{BB962C8B-B14F-4D97-AF65-F5344CB8AC3E}">
        <p14:creationId xmlns:p14="http://schemas.microsoft.com/office/powerpoint/2010/main" val="817129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BARCO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/>
              <a:t>545</a:t>
            </a:r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Passa o temporal, </a:t>
            </a:r>
          </a:p>
          <a:p>
            <a:r>
              <a:rPr lang="pt-BR" dirty="0"/>
              <a:t>passa o temporal. </a:t>
            </a:r>
          </a:p>
          <a:p>
            <a:r>
              <a:rPr lang="pt-BR" dirty="0"/>
              <a:t>Com Cristo no barco, tudo vai </a:t>
            </a:r>
          </a:p>
          <a:p>
            <a:r>
              <a:rPr lang="pt-BR" dirty="0"/>
              <a:t>muito bem, e passa o temporal.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6743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76</Words>
  <Application>Microsoft Office PowerPoint</Application>
  <PresentationFormat>Apresentação na tela (16:9)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COM CRISTO NO BARCO</vt:lpstr>
      <vt:lpstr>COM CRISTO NO BARCO</vt:lpstr>
      <vt:lpstr>COM CRISTO NO BARCO</vt:lpstr>
      <vt:lpstr>COM CRISTO NO BARCO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2019-06-12T23:12:50Z</dcterms:modified>
</cp:coreProperties>
</file>

<file path=docProps/thumbnail.jpeg>
</file>